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57" r:id="rId3"/>
    <p:sldId id="260" r:id="rId4"/>
    <p:sldId id="263" r:id="rId5"/>
    <p:sldId id="261" r:id="rId6"/>
    <p:sldId id="262" r:id="rId7"/>
    <p:sldId id="265" r:id="rId8"/>
    <p:sldId id="259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1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91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03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66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6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10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83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6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86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72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25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0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8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8C7B13-4154-CF58-412D-E40146A83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428000"/>
            <a:ext cx="6143626" cy="1400400"/>
          </a:xfrm>
        </p:spPr>
        <p:txBody>
          <a:bodyPr wrap="square" anchor="b">
            <a:normAutofit/>
          </a:bodyPr>
          <a:lstStyle/>
          <a:p>
            <a:pPr algn="l"/>
            <a:r>
              <a:rPr lang="es-MX" sz="3100" dirty="0">
                <a:solidFill>
                  <a:schemeClr val="bg1"/>
                </a:solidFill>
              </a:rPr>
              <a:t>Comunidad </a:t>
            </a:r>
            <a:br>
              <a:rPr lang="es-MX" sz="3100" dirty="0">
                <a:solidFill>
                  <a:schemeClr val="bg1"/>
                </a:solidFill>
              </a:rPr>
            </a:br>
            <a:r>
              <a:rPr lang="es-MX" sz="3100" dirty="0">
                <a:solidFill>
                  <a:schemeClr val="bg1"/>
                </a:solidFill>
              </a:rPr>
              <a:t>Python </a:t>
            </a:r>
            <a:br>
              <a:rPr lang="es-MX" sz="3100" dirty="0">
                <a:solidFill>
                  <a:schemeClr val="bg1"/>
                </a:solidFill>
              </a:rPr>
            </a:br>
            <a:r>
              <a:rPr lang="es-MX" sz="3100" dirty="0">
                <a:solidFill>
                  <a:schemeClr val="bg1"/>
                </a:solidFill>
              </a:rPr>
              <a:t>Guatemala</a:t>
            </a:r>
            <a:endParaRPr lang="es-GT" sz="3100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A3CF22-808E-B207-ECF7-92C5F4C0E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713" y="4716472"/>
            <a:ext cx="3494088" cy="1017896"/>
          </a:xfrm>
        </p:spPr>
        <p:txBody>
          <a:bodyPr anchor="b">
            <a:normAutofit/>
          </a:bodyPr>
          <a:lstStyle/>
          <a:p>
            <a:pPr algn="l"/>
            <a:endParaRPr lang="es-GT">
              <a:solidFill>
                <a:schemeClr val="bg1"/>
              </a:solidFill>
            </a:endParaRPr>
          </a:p>
        </p:txBody>
      </p:sp>
      <p:pic>
        <p:nvPicPr>
          <p:cNvPr id="6" name="Imagen 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5960EA2F-37B4-ED55-1145-A85B28076F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682" r="1" b="2129"/>
          <a:stretch/>
        </p:blipFill>
        <p:spPr>
          <a:xfrm>
            <a:off x="6" y="-1"/>
            <a:ext cx="6000749" cy="3911828"/>
          </a:xfrm>
          <a:custGeom>
            <a:avLst/>
            <a:gdLst/>
            <a:ahLst/>
            <a:cxnLst/>
            <a:rect l="l" t="t" r="r" b="b"/>
            <a:pathLst>
              <a:path w="6000749" h="3911828">
                <a:moveTo>
                  <a:pt x="0" y="0"/>
                </a:moveTo>
                <a:lnTo>
                  <a:pt x="6000749" y="0"/>
                </a:lnTo>
                <a:lnTo>
                  <a:pt x="6000749" y="3767827"/>
                </a:lnTo>
                <a:lnTo>
                  <a:pt x="5572124" y="3740378"/>
                </a:lnTo>
                <a:lnTo>
                  <a:pt x="0" y="3911828"/>
                </a:lnTo>
                <a:close/>
              </a:path>
            </a:pathLst>
          </a:custGeom>
        </p:spPr>
      </p:pic>
      <p:pic>
        <p:nvPicPr>
          <p:cNvPr id="14" name="Picture 3" descr="Una red de puntos conectados">
            <a:extLst>
              <a:ext uri="{FF2B5EF4-FFF2-40B4-BE49-F238E27FC236}">
                <a16:creationId xmlns:a16="http://schemas.microsoft.com/office/drawing/2014/main" id="{8E393870-5A94-FB47-F944-B80A09BECE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14" r="6550" b="-2"/>
          <a:stretch/>
        </p:blipFill>
        <p:spPr>
          <a:xfrm>
            <a:off x="6191245" y="-1"/>
            <a:ext cx="6000750" cy="3988028"/>
          </a:xfrm>
          <a:custGeom>
            <a:avLst/>
            <a:gdLst/>
            <a:ahLst/>
            <a:cxnLst/>
            <a:rect l="l" t="t" r="r" b="b"/>
            <a:pathLst>
              <a:path w="6000750" h="3988028">
                <a:moveTo>
                  <a:pt x="0" y="0"/>
                </a:moveTo>
                <a:lnTo>
                  <a:pt x="6000750" y="0"/>
                </a:lnTo>
                <a:lnTo>
                  <a:pt x="6000750" y="797153"/>
                </a:lnTo>
                <a:lnTo>
                  <a:pt x="6000750" y="2634343"/>
                </a:lnTo>
                <a:lnTo>
                  <a:pt x="6000750" y="3911828"/>
                </a:lnTo>
                <a:lnTo>
                  <a:pt x="3248025" y="3988028"/>
                </a:lnTo>
                <a:lnTo>
                  <a:pt x="0" y="3780026"/>
                </a:lnTo>
                <a:close/>
              </a:path>
            </a:pathLst>
          </a:custGeom>
        </p:spPr>
      </p:pic>
      <p:grpSp>
        <p:nvGrpSpPr>
          <p:cNvPr id="25" name="Group 20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147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DA8A710-7B38-91AE-4272-26AFDAE73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268" y="643467"/>
            <a:ext cx="1017546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98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B9E248E0-55F8-4E45-A07F-B49E0EEA9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Arc 1045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92014">
            <a:off x="3109564" y="70484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Qué son las tecnologías habilitadoras? -">
            <a:extLst>
              <a:ext uri="{FF2B5EF4-FFF2-40B4-BE49-F238E27FC236}">
                <a16:creationId xmlns:a16="http://schemas.microsoft.com/office/drawing/2014/main" id="{69F8D5E9-B679-6B3F-334E-4FF9E6675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5" r="2" b="2035"/>
          <a:stretch/>
        </p:blipFill>
        <p:spPr bwMode="auto">
          <a:xfrm>
            <a:off x="4252394" y="2577601"/>
            <a:ext cx="7462838" cy="4280399"/>
          </a:xfrm>
          <a:custGeom>
            <a:avLst/>
            <a:gdLst/>
            <a:ahLst/>
            <a:cxnLst/>
            <a:rect l="l" t="t" r="r" b="b"/>
            <a:pathLst>
              <a:path w="7462838" h="4280399">
                <a:moveTo>
                  <a:pt x="3731419" y="0"/>
                </a:moveTo>
                <a:cubicBezTo>
                  <a:pt x="5792225" y="0"/>
                  <a:pt x="7462838" y="1670613"/>
                  <a:pt x="7462838" y="3731419"/>
                </a:cubicBezTo>
                <a:cubicBezTo>
                  <a:pt x="7462838" y="3828019"/>
                  <a:pt x="7459167" y="3923762"/>
                  <a:pt x="7451957" y="4018516"/>
                </a:cubicBezTo>
                <a:lnTo>
                  <a:pt x="7422046" y="4280399"/>
                </a:lnTo>
                <a:lnTo>
                  <a:pt x="40793" y="4280399"/>
                </a:lnTo>
                <a:lnTo>
                  <a:pt x="10881" y="4018516"/>
                </a:lnTo>
                <a:cubicBezTo>
                  <a:pt x="3671" y="3923762"/>
                  <a:pt x="0" y="3828019"/>
                  <a:pt x="0" y="3731419"/>
                </a:cubicBezTo>
                <a:cubicBezTo>
                  <a:pt x="0" y="1670613"/>
                  <a:pt x="1670614" y="0"/>
                  <a:pt x="373141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1CFDFD-A2A6-9011-72AB-9AA69A6D3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42" y="754840"/>
            <a:ext cx="4001034" cy="27577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Bienvenido a la </a:t>
            </a:r>
            <a:b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Comunidad Python Guatemala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182C8FD-1117-C080-8096-E11D100C0E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1" r="1570" b="-1"/>
          <a:stretch/>
        </p:blipFill>
        <p:spPr>
          <a:xfrm>
            <a:off x="8610600" y="10"/>
            <a:ext cx="3581400" cy="3769196"/>
          </a:xfrm>
          <a:custGeom>
            <a:avLst/>
            <a:gdLst/>
            <a:ahLst/>
            <a:cxnLst/>
            <a:rect l="l" t="t" r="r" b="b"/>
            <a:pathLst>
              <a:path w="3581400" h="3769206">
                <a:moveTo>
                  <a:pt x="366014" y="0"/>
                </a:moveTo>
                <a:lnTo>
                  <a:pt x="3581400" y="0"/>
                </a:lnTo>
                <a:lnTo>
                  <a:pt x="3581400" y="3507525"/>
                </a:lnTo>
                <a:lnTo>
                  <a:pt x="3442408" y="3574481"/>
                </a:lnTo>
                <a:cubicBezTo>
                  <a:pt x="3145957" y="3699869"/>
                  <a:pt x="2820025" y="3769206"/>
                  <a:pt x="2477898" y="3769206"/>
                </a:cubicBezTo>
                <a:cubicBezTo>
                  <a:pt x="1109392" y="3769206"/>
                  <a:pt x="0" y="2659814"/>
                  <a:pt x="0" y="1291308"/>
                </a:cubicBezTo>
                <a:cubicBezTo>
                  <a:pt x="0" y="863650"/>
                  <a:pt x="108339" y="461296"/>
                  <a:pt x="299069" y="1101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740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756873-AB52-E621-7DEE-9FE14528C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s-MX" sz="4200"/>
              <a:t>Comunidad Python Guatemala</a:t>
            </a:r>
            <a:endParaRPr lang="es-GT" sz="420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FEC7FA-DAD6-1BAB-6225-F9C9E6FC8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b="0" i="0">
                <a:effectLst/>
                <a:latin typeface="Arial" panose="020B0604020202020204" pitchFamily="34" charset="0"/>
              </a:rPr>
              <a:t>Objetivo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000" b="0" i="0">
                <a:effectLst/>
                <a:latin typeface="Arial" panose="020B0604020202020204" pitchFamily="34" charset="0"/>
              </a:rPr>
              <a:t>Fomentar el aprendizaje y uso de Python.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000" b="0" i="0">
                <a:effectLst/>
                <a:latin typeface="Arial" panose="020B0604020202020204" pitchFamily="34" charset="0"/>
              </a:rPr>
              <a:t>Crear un espacio para compartir conocimientos.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000" b="0" i="0">
                <a:effectLst/>
                <a:latin typeface="Arial" panose="020B0604020202020204" pitchFamily="34" charset="0"/>
              </a:rPr>
              <a:t>Impulsar proyectos colaborativos de código abierto.</a:t>
            </a:r>
            <a:endParaRPr lang="es-GT" sz="2000" b="0" i="0"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GT" sz="2000">
                <a:latin typeface="Arial" panose="020B0604020202020204" pitchFamily="34" charset="0"/>
              </a:rPr>
              <a:t>Desarrollar proyectos sociales.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GT" sz="2000" b="0" i="0">
                <a:effectLst/>
                <a:latin typeface="Arial" panose="020B0604020202020204" pitchFamily="34" charset="0"/>
              </a:rPr>
              <a:t>Divulgación científica.</a:t>
            </a:r>
          </a:p>
          <a:p>
            <a:pPr>
              <a:buFont typeface="Arial" panose="020B0604020202020204" pitchFamily="34" charset="0"/>
              <a:buChar char="•"/>
            </a:pPr>
            <a:endParaRPr lang="es-MX" sz="2000" b="0" i="0"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BB39C7-D177-3417-163D-71D3E9B73B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0" r="394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21814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A741D1-0BF8-9086-28C6-1EFE8CEA1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983997-CCDF-1332-5768-F86D84C48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s-MX" sz="5400"/>
              <a:t>Comunidad Python Guatemala</a:t>
            </a:r>
            <a:endParaRPr lang="es-GT" sz="540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72792D-216B-5624-5CE1-EA54A75EE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MX" sz="2200" b="0" i="0">
                <a:effectLst/>
                <a:latin typeface="Arial" panose="020B0604020202020204" pitchFamily="34" charset="0"/>
              </a:rPr>
              <a:t>Objetivo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200" b="0" i="0">
                <a:effectLst/>
                <a:latin typeface="Arial" panose="020B0604020202020204" pitchFamily="34" charset="0"/>
              </a:rPr>
              <a:t>Ofrecer actualizaciones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200">
                <a:latin typeface="Arial" panose="020B0604020202020204" pitchFamily="34" charset="0"/>
              </a:rPr>
              <a:t>Apoyar en problemas o dudas</a:t>
            </a:r>
          </a:p>
          <a:p>
            <a:pPr>
              <a:buFont typeface="Arial" panose="020B0604020202020204" pitchFamily="34" charset="0"/>
              <a:buChar char="•"/>
            </a:pPr>
            <a:endParaRPr lang="es-MX" sz="220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GT" sz="2200" b="0" i="0"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MX" sz="2200" b="0" i="0"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ABFAC7-E451-1C68-2AFB-F0F6C00174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18" r="2398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69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F4E685-824A-C390-F149-ABE4A252B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98C8B0-F601-45BC-504B-1A7C10759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Codigo de conducta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BF0F76-6252-DAC6-FFD4-94D6F57EE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7908" y="5086350"/>
            <a:ext cx="2446465" cy="117829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https://epinedaworks.github.io/PythonGuatemala/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BB87E9-52C4-379E-AF4C-DAB8DFA57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8" y="1353174"/>
            <a:ext cx="7608304" cy="42226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66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3BF3E3-8119-E3C3-8E51-205A83102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081198-7377-3543-1377-EFB76507E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450555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Redes sociales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8F7E9AB-EB34-6650-5E84-FD3266DB0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69626" y="2663211"/>
            <a:ext cx="3348478" cy="340812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EF6F12C-04E2-E9B1-A1DB-A94AEB8F43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402" b="1888"/>
          <a:stretch/>
        </p:blipFill>
        <p:spPr>
          <a:xfrm>
            <a:off x="6096000" y="394977"/>
            <a:ext cx="2281152" cy="222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99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F2DB51-8A92-0B59-B250-76045928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Redes sociales</a:t>
            </a:r>
          </a:p>
        </p:txBody>
      </p:sp>
      <p:pic>
        <p:nvPicPr>
          <p:cNvPr id="5" name="Imagen 4" descr="Chat o mensaje de texto&#10;&#10;El contenido generado por IA puede ser incorrecto.">
            <a:extLst>
              <a:ext uri="{FF2B5EF4-FFF2-40B4-BE49-F238E27FC236}">
                <a16:creationId xmlns:a16="http://schemas.microsoft.com/office/drawing/2014/main" id="{8A61DFAE-CC19-8113-0353-EF097047F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543088"/>
            <a:ext cx="5131088" cy="3274312"/>
          </a:xfrm>
          <a:prstGeom prst="rect">
            <a:avLst/>
          </a:prstGeom>
        </p:spPr>
      </p:pic>
      <p:pic>
        <p:nvPicPr>
          <p:cNvPr id="8" name="Marcador de contenido 7" descr="Código QR&#10;&#10;El contenido generado por IA puede ser incorrecto.">
            <a:extLst>
              <a:ext uri="{FF2B5EF4-FFF2-40B4-BE49-F238E27FC236}">
                <a16:creationId xmlns:a16="http://schemas.microsoft.com/office/drawing/2014/main" id="{9F79D7DE-6ABD-3A84-62EA-D8D1B6037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75517" y="2181328"/>
            <a:ext cx="395785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46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E365F1-96BE-A027-3564-23AA8197B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385" y="130277"/>
            <a:ext cx="10625229" cy="1147053"/>
          </a:xfrm>
        </p:spPr>
        <p:txBody>
          <a:bodyPr/>
          <a:lstStyle/>
          <a:p>
            <a:r>
              <a:rPr lang="es-MX" dirty="0"/>
              <a:t>Redes sociales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50B9D7-64BB-697A-73F0-71C79F27C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385" y="1504950"/>
            <a:ext cx="9123225" cy="3848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GT" sz="2800" dirty="0"/>
              <a:t>https://www.meetup.com/python-guatemala/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AAF468-D5FC-37C5-8E51-6BA2F6B4F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960" y="3352800"/>
            <a:ext cx="3838586" cy="123923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CA705BE-1B19-8174-D287-DF0923118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05" y="2285912"/>
            <a:ext cx="3638641" cy="353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72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9609C6-8150-A428-BF6F-5D98C1A3D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450555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Redes sociales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D36A92-FE9A-5067-44B2-42C9835CF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63" y="3902075"/>
            <a:ext cx="4505552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https://www.facebook.com/share/1Ai6H1Upu3/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F8F8241-11B9-C02E-739E-3938C3881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796" y="2663211"/>
            <a:ext cx="3006138" cy="340812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E503644-3286-8F9F-2A8C-92A7C0287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481" y="496673"/>
            <a:ext cx="2863798" cy="299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91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198BC-3349-C295-2BE7-DE51A0075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AEAF42-CF84-76FB-64EE-800EABC0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Redes sociales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A598EF-6033-F2DB-D4CF-B780AB0BD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550" y="5369830"/>
            <a:ext cx="10839450" cy="3848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GT" sz="3600" dirty="0"/>
              <a:t>https://github.com/ComunidadPythonGuatemala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B27619-BE0D-367B-7285-E0E53E834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398" y="1389795"/>
            <a:ext cx="3981105" cy="353876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FA4FFED-483E-C840-8487-F8F3B8599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779" y="1389795"/>
            <a:ext cx="3567395" cy="364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14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Tema de 2022">
  <a:themeElements>
    <a:clrScheme name="Office 2013 - Tema de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Tema de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Tema de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69</TotalTime>
  <Words>108</Words>
  <Application>Microsoft Office PowerPoint</Application>
  <PresentationFormat>Panorámica</PresentationFormat>
  <Paragraphs>24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2013 - Tema de 2022</vt:lpstr>
      <vt:lpstr>Comunidad  Python  Guatemala</vt:lpstr>
      <vt:lpstr>Comunidad Python Guatemala</vt:lpstr>
      <vt:lpstr>Comunidad Python Guatemala</vt:lpstr>
      <vt:lpstr>Codigo de conducta</vt:lpstr>
      <vt:lpstr>Redes sociales</vt:lpstr>
      <vt:lpstr>Redes sociales</vt:lpstr>
      <vt:lpstr>Redes sociales</vt:lpstr>
      <vt:lpstr>Redes sociales</vt:lpstr>
      <vt:lpstr>Redes sociales</vt:lpstr>
      <vt:lpstr>Presentación de PowerPoint</vt:lpstr>
      <vt:lpstr>Bienvenido a la  Comunidad Python Guatemala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Erick Jos? Pineda Am?zquita</dc:creator>
  <cp:lastModifiedBy>Cometa GT</cp:lastModifiedBy>
  <cp:revision>4</cp:revision>
  <dcterms:created xsi:type="dcterms:W3CDTF">2024-11-29T01:05:10Z</dcterms:created>
  <dcterms:modified xsi:type="dcterms:W3CDTF">2025-03-29T06:40:05Z</dcterms:modified>
</cp:coreProperties>
</file>